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16"/>
  </p:notesMasterIdLst>
  <p:handoutMasterIdLst>
    <p:handoutMasterId r:id="rId17"/>
  </p:handoutMasterIdLst>
  <p:sldIdLst>
    <p:sldId id="389" r:id="rId2"/>
    <p:sldId id="478" r:id="rId3"/>
    <p:sldId id="398" r:id="rId4"/>
    <p:sldId id="459" r:id="rId5"/>
    <p:sldId id="480" r:id="rId6"/>
    <p:sldId id="518" r:id="rId7"/>
    <p:sldId id="519" r:id="rId8"/>
    <p:sldId id="520" r:id="rId9"/>
    <p:sldId id="521" r:id="rId10"/>
    <p:sldId id="522" r:id="rId11"/>
    <p:sldId id="523" r:id="rId12"/>
    <p:sldId id="524" r:id="rId13"/>
    <p:sldId id="525" r:id="rId14"/>
    <p:sldId id="394" r:id="rId15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E1F1"/>
    <a:srgbClr val="DFEEC6"/>
    <a:srgbClr val="959CCF"/>
    <a:srgbClr val="F15922"/>
    <a:srgbClr val="F0FBDD"/>
    <a:srgbClr val="FFD9D9"/>
    <a:srgbClr val="F8E4F1"/>
    <a:srgbClr val="F68E38"/>
    <a:srgbClr val="DD75BA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57461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2-1-2(&#45936;&#51060;&#53552;%20&#54200;&#51665;).pptx#-1,4,PowerPoint &#54532;&#47112;&#51232;&#53580;&#51060;&#49496;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dirty="0">
                <a:effectLst/>
                <a:latin typeface="HY견고딕" pitchFamily="18" charset="-127"/>
                <a:ea typeface="HY견고딕" pitchFamily="18" charset="-127"/>
              </a:rPr>
              <a:t>1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2326521"/>
            <a:ext cx="4214810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엑셀의 기초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Ⅱ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1" y="4506035"/>
            <a:ext cx="42017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데이터 입력과 편집</a:t>
            </a:r>
            <a:endParaRPr lang="ko-KR" altLang="en-US" b="1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79913" y="5134682"/>
            <a:ext cx="2924198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데이터 입력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79913" y="5638738"/>
            <a:ext cx="2924198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데이터 편집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176091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40~45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셀의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위쪽에 표시되는 간단한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주석  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  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문자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데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이터가 입력된 셀에만 표시할 수 있으며 셀에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입력된 윗주 전체에 대해서만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서식 지정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 eaLnBrk="0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글꼴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윗주 필드 표시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숨기기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윗주 편집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메뉴를 선택하여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5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기타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147187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윗주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3" name="줄무늬가 있는 오른쪽 화살표 12"/>
          <p:cNvSpPr/>
          <p:nvPr/>
        </p:nvSpPr>
        <p:spPr>
          <a:xfrm>
            <a:off x="6570568" y="2358703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3372" y="4059632"/>
            <a:ext cx="340468" cy="23346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5265505"/>
            <a:ext cx="2509736" cy="1147864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4" name="모서리가 둥근 직사각형 13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입력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5321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셀에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입력된 내용에 대한 보충 설명을 기록할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때 사용하는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기능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검토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메모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새 메모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를 선택하거</a:t>
            </a:r>
            <a:r>
              <a:rPr kumimoji="0" lang="ko-KR" altLang="en-US" sz="3000" spc="-10">
                <a:effectLst/>
                <a:latin typeface="맑은 고딕" pitchFamily="50" charset="-127"/>
                <a:ea typeface="맑은 고딕" pitchFamily="50" charset="-127"/>
              </a:rPr>
              <a:t>나 바로 가기 메뉴의 </a:t>
            </a:r>
            <a:r>
              <a:rPr kumimoji="0" lang="en-US" altLang="ko-KR" sz="3000" spc="-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">
                <a:effectLst/>
                <a:latin typeface="맑은 고딕" pitchFamily="50" charset="-127"/>
                <a:ea typeface="맑은 고딕" pitchFamily="50" charset="-127"/>
              </a:rPr>
              <a:t>메모 삽입</a:t>
            </a:r>
            <a:r>
              <a:rPr kumimoji="0" lang="en-US" altLang="ko-KR" sz="3000" spc="-1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">
                <a:effectLst/>
                <a:latin typeface="맑은 고딕" pitchFamily="50" charset="-127"/>
                <a:ea typeface="맑은 고딕" pitchFamily="50" charset="-127"/>
              </a:rPr>
              <a:t>을 선택하여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메모 내용을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5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기타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147187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메모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6728" y="3419856"/>
            <a:ext cx="283886" cy="432000"/>
          </a:xfrm>
          <a:prstGeom prst="rect">
            <a:avLst/>
          </a:prstGeom>
        </p:spPr>
      </p:pic>
      <p:sp>
        <p:nvSpPr>
          <p:cNvPr id="10" name="모서리가 둥근 직사각형 9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입력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1185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31700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메모가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삽입되면 셀의 우측 상단에 빨간색 표식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이 나타나며 마우스 포인터를 해당 셀에 가져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가면 메모가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메모가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입력된 셀을 선택한 후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검토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메모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메모 표시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숨기기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를 한 번 선택할 때마다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메모가 표시되거나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숨겨짐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5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기타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147187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(4)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메모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5347" y="5398137"/>
            <a:ext cx="3287949" cy="1118681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0" name="모서리가 둥근 직사각형 9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입력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4511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376000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텍스트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도형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그림 등의 개체에 웹 페이지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전자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메일 주소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기타 파일 등을 연결하는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기능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연결할 개체를 선택한 후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삽입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링크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하이퍼링크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를 누르고 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하이퍼링크 삽입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대화 상자에서 연결 대상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찾는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위치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주소 등을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지정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하고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확인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버튼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5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기타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2568332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(5)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하이퍼링크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3972538"/>
            <a:ext cx="360000" cy="381816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139" y="4581128"/>
            <a:ext cx="3600000" cy="2027711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모서리가 둥근 직사각형 12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입력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8439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데이터 입력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4&amp;slidetitle=PowerPoint 프레젠테이션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데이터 편집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90" smtClean="0">
                <a:effectLst/>
                <a:latin typeface="맑은 고딕" pitchFamily="50" charset="-127"/>
                <a:ea typeface="맑은 고딕" pitchFamily="50" charset="-127"/>
              </a:rPr>
              <a:t>문자</a:t>
            </a:r>
            <a:r>
              <a:rPr lang="en-US" altLang="ko-KR" b="1" spc="-19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90" smtClean="0">
                <a:effectLst/>
                <a:latin typeface="맑은 고딕" pitchFamily="50" charset="-127"/>
                <a:ea typeface="맑은 고딕" pitchFamily="50" charset="-127"/>
              </a:rPr>
              <a:t>숫자</a:t>
            </a:r>
            <a:r>
              <a:rPr lang="en-US" altLang="ko-KR" b="1" spc="-19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b="1" spc="-190" smtClean="0">
                <a:effectLst/>
                <a:latin typeface="맑은 고딕" pitchFamily="50" charset="-127"/>
                <a:ea typeface="맑은 고딕" pitchFamily="50" charset="-127"/>
              </a:rPr>
              <a:t> 날짜</a:t>
            </a:r>
            <a:r>
              <a:rPr lang="en-US" altLang="ko-KR" b="1" spc="-19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b="1" spc="-190" smtClean="0">
                <a:effectLst/>
                <a:latin typeface="맑은 고딕" pitchFamily="50" charset="-127"/>
                <a:ea typeface="맑은 고딕" pitchFamily="50" charset="-127"/>
              </a:rPr>
              <a:t>시간</a:t>
            </a:r>
            <a:r>
              <a:rPr lang="en-US" altLang="ko-KR" b="1" spc="-19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90" smtClean="0">
                <a:effectLst/>
                <a:latin typeface="맑은 고딕" pitchFamily="50" charset="-127"/>
                <a:ea typeface="맑은 고딕" pitchFamily="50" charset="-127"/>
              </a:rPr>
              <a:t>기타 데이터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의 입력 방법을 설명할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dirty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26" name="모서리가 둥근 직사각형 25"/>
          <p:cNvSpPr/>
          <p:nvPr/>
        </p:nvSpPr>
        <p:spPr>
          <a:xfrm>
            <a:off x="710575" y="3068960"/>
            <a:ext cx="7740000" cy="1800000"/>
          </a:xfrm>
          <a:prstGeom prst="roundRect">
            <a:avLst>
              <a:gd name="adj" fmla="val 45936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31" name="텍스트 개체 틀 42"/>
          <p:cNvSpPr txBox="1">
            <a:spLocks/>
          </p:cNvSpPr>
          <p:nvPr/>
        </p:nvSpPr>
        <p:spPr>
          <a:xfrm>
            <a:off x="1160192" y="3096392"/>
            <a:ext cx="6840000" cy="1754326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r>
              <a:rPr lang="ko-KR" altLang="en-US" b="1" spc="-30" smtClean="0">
                <a:effectLst/>
                <a:latin typeface="맑은 고딕" pitchFamily="50" charset="-127"/>
                <a:ea typeface="맑은 고딕" pitchFamily="50" charset="-127"/>
              </a:rPr>
              <a:t>입력 데이터의 수정</a:t>
            </a:r>
            <a:r>
              <a:rPr lang="en-US" altLang="ko-KR" b="1" spc="-3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30" smtClean="0">
                <a:effectLst/>
                <a:latin typeface="맑은 고딕" pitchFamily="50" charset="-127"/>
                <a:ea typeface="맑은 고딕" pitchFamily="50" charset="-127"/>
              </a:rPr>
              <a:t>삭제 방법과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채우기 핸들의 이용 방법을 설명할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00" dirty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spc="-100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입력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07996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엑셀의 기본 구성 요소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691664"/>
            <a:ext cx="8100000" cy="432426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워크시트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셀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셀 포인터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행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머리글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열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머리글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이름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상자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수식 입력줄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시트 탭</a:t>
            </a:r>
            <a:endParaRPr kumimoji="0" lang="en-US" altLang="ko-KR" sz="3000" spc="-70" smtClean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8782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문자 데이터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691664"/>
            <a:ext cx="8100000" cy="391389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기본적으로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셀의 왼쪽을 기준으로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en-US" altLang="ko-KR" sz="3000" spc="-9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한글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영문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특수 문자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문자와 숫자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기호 등을 혼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합하여 입력할 수 있음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260">
                <a:effectLst/>
                <a:latin typeface="맑은 고딕" pitchFamily="50" charset="-127"/>
                <a:ea typeface="맑은 고딕" pitchFamily="50" charset="-127"/>
              </a:rPr>
              <a:t>한 셀에 여러 줄의 데이터를 입력할 </a:t>
            </a:r>
            <a:r>
              <a:rPr kumimoji="0" lang="ko-KR" altLang="en-US" sz="3000" spc="-260" smtClean="0">
                <a:effectLst/>
                <a:latin typeface="맑은 고딕" pitchFamily="50" charset="-127"/>
                <a:ea typeface="맑은 고딕" pitchFamily="50" charset="-127"/>
              </a:rPr>
              <a:t>때 </a:t>
            </a:r>
            <a:r>
              <a:rPr kumimoji="0" lang="en-US" altLang="ko-KR" sz="3000" spc="-26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spc="-2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60" smtClean="0">
                <a:effectLst/>
                <a:latin typeface="맑은 고딕" pitchFamily="50" charset="-127"/>
                <a:ea typeface="맑은 고딕" pitchFamily="50" charset="-127"/>
              </a:rPr>
              <a:t>[Alt]+[Enter]</a:t>
            </a: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여러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셀에 동일한 내용을 입력할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때 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범위를 지정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한 후 데이터를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입력하고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[Ctrl]+[Enter]</a:t>
            </a:r>
            <a:endParaRPr kumimoji="0" lang="ko-KR" altLang="en-US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9435" y="4753037"/>
            <a:ext cx="3960000" cy="177230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0" name="모서리가 둥근 직사각형 9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입력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0261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숫자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691664"/>
            <a:ext cx="8100000" cy="486287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수치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연산의 대상이 되는 데이터로서 숫자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(0~9),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부호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(+, 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-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등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),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지수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(E),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백분율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(%),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통화 기호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￦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＄등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등을 포함하며 셀의 오른쪽을 기준으로 입력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입력된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자료가 셀의 너비보다 긴 경우에는 지수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형식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(E)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으로 표시되거나 열 너비만큼 ‘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####’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 표시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   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    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열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너비를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넓히면 정상으로 표시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분수를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표시하려면 ‘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0 1/2’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와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같이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앞에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0’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을 먼저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 입력한 후 한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칸을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띄우고 입력</a:t>
            </a:r>
            <a:endParaRPr kumimoji="0" lang="ko-KR" altLang="en-US" sz="3000" spc="-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줄무늬가 있는 오른쪽 화살표 9"/>
          <p:cNvSpPr/>
          <p:nvPr/>
        </p:nvSpPr>
        <p:spPr>
          <a:xfrm>
            <a:off x="917368" y="4412008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3648" y="4963105"/>
            <a:ext cx="2295728" cy="163424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1" name="모서리가 둥근 직사각형 10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입력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058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3329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날짜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/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시간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691664"/>
            <a:ext cx="8100000" cy="38695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날짜와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시간은 숫자로 취급되어 수식 연산에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사용</a:t>
            </a:r>
            <a:endParaRPr kumimoji="0" lang="en-US" altLang="ko-KR" sz="3000" spc="-21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30" smtClean="0">
                <a:effectLst/>
                <a:latin typeface="맑은 고딕" pitchFamily="50" charset="-127"/>
                <a:ea typeface="맑은 고딕" pitchFamily="50" charset="-127"/>
              </a:rPr>
              <a:t>날짜는 </a:t>
            </a:r>
            <a:r>
              <a:rPr kumimoji="0" lang="ko-KR" altLang="en-US" sz="3000" spc="-30">
                <a:effectLst/>
                <a:latin typeface="맑은 고딕" pitchFamily="50" charset="-127"/>
                <a:ea typeface="맑은 고딕" pitchFamily="50" charset="-127"/>
              </a:rPr>
              <a:t>연</a:t>
            </a:r>
            <a:r>
              <a:rPr kumimoji="0" lang="en-US" altLang="ko-KR" sz="3000" spc="-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30">
                <a:effectLst/>
                <a:latin typeface="맑은 고딕" pitchFamily="50" charset="-127"/>
                <a:ea typeface="맑은 고딕" pitchFamily="50" charset="-127"/>
              </a:rPr>
              <a:t>월</a:t>
            </a:r>
            <a:r>
              <a:rPr kumimoji="0" lang="en-US" altLang="ko-KR" sz="3000" spc="-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30">
                <a:effectLst/>
                <a:latin typeface="맑은 고딕" pitchFamily="50" charset="-127"/>
                <a:ea typeface="맑은 고딕" pitchFamily="50" charset="-127"/>
              </a:rPr>
              <a:t>일을 하이픈</a:t>
            </a:r>
            <a:r>
              <a:rPr kumimoji="0" lang="en-US" altLang="ko-KR" sz="3000" spc="-30">
                <a:effectLst/>
                <a:latin typeface="맑은 고딕" pitchFamily="50" charset="-127"/>
                <a:ea typeface="맑은 고딕" pitchFamily="50" charset="-127"/>
              </a:rPr>
              <a:t>(-) </a:t>
            </a:r>
            <a:r>
              <a:rPr kumimoji="0" lang="ko-KR" altLang="en-US" sz="3000" spc="-30">
                <a:effectLst/>
                <a:latin typeface="맑은 고딕" pitchFamily="50" charset="-127"/>
                <a:ea typeface="맑은 고딕" pitchFamily="50" charset="-127"/>
              </a:rPr>
              <a:t>또는 슬래시</a:t>
            </a:r>
            <a:r>
              <a:rPr kumimoji="0" lang="en-US" altLang="ko-KR" sz="3000" spc="-30">
                <a:effectLst/>
                <a:latin typeface="맑은 고딕" pitchFamily="50" charset="-127"/>
                <a:ea typeface="맑은 고딕" pitchFamily="50" charset="-127"/>
              </a:rPr>
              <a:t>(/)</a:t>
            </a:r>
            <a:r>
              <a:rPr kumimoji="0" lang="ko-KR" altLang="en-US" sz="3000" spc="-30">
                <a:effectLst/>
                <a:latin typeface="맑은 고딕" pitchFamily="50" charset="-127"/>
                <a:ea typeface="맑은 고딕" pitchFamily="50" charset="-127"/>
              </a:rPr>
              <a:t>로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 구분하거나 ‘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◯◯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년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◯◯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월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◯◯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일’과 같이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en-US" altLang="ko-KR" sz="3000" spc="-11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시간은 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시</a:t>
            </a:r>
            <a:r>
              <a:rPr kumimoji="0" lang="en-US" altLang="ko-KR" sz="3000" spc="-2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분</a:t>
            </a:r>
            <a:r>
              <a:rPr kumimoji="0" lang="en-US" altLang="ko-KR" sz="3000" spc="-2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초를 콜론</a:t>
            </a:r>
            <a:r>
              <a:rPr kumimoji="0" lang="en-US" altLang="ko-KR" sz="3000" spc="-20">
                <a:effectLst/>
                <a:latin typeface="맑은 고딕" pitchFamily="50" charset="-127"/>
                <a:ea typeface="맑은 고딕" pitchFamily="50" charset="-127"/>
              </a:rPr>
              <a:t>(:)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으로 구분하여 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    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기본적으로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24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시간제로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11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12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시간제로 표시하려면 시간 뒤에 공백을 두고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 ‘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AM’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또는 ‘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PM’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을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endParaRPr kumimoji="0" lang="ko-KR" altLang="en-US" sz="3000" spc="-11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줄무늬가 있는 오른쪽 화살표 9"/>
          <p:cNvSpPr/>
          <p:nvPr/>
        </p:nvSpPr>
        <p:spPr>
          <a:xfrm>
            <a:off x="935656" y="3959384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488" y="5157192"/>
            <a:ext cx="3600000" cy="1546803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1" name="모서리가 둥근 직사각형 10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입력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8057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42729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한자로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변환할 한글 한 글자를 입력한 후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한자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키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또는 오른쪽 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[Ctrl]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키를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누르고 목록에서 원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하는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한자 선택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한 글자 이상을 한 번에 변경하려면 셀에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입력한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단어를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범위로 지정하고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한자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키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     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한글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한자 변환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대화 상자에서 원하는 한자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를 선택하고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입력 형태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에서 변환할 형태를 선택하여 단어 단위로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변환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5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기타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147187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한자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3" name="줄무늬가 있는 오른쪽 화살표 12"/>
          <p:cNvSpPr/>
          <p:nvPr/>
        </p:nvSpPr>
        <p:spPr>
          <a:xfrm>
            <a:off x="899592" y="501317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입력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7306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7"/>
          <p:cNvSpPr txBox="1">
            <a:spLocks/>
          </p:cNvSpPr>
          <p:nvPr/>
        </p:nvSpPr>
        <p:spPr>
          <a:xfrm>
            <a:off x="611560" y="2253182"/>
            <a:ext cx="7848872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한글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자음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ㄱ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ㄴ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ㄷ</a:t>
            </a:r>
            <a:r>
              <a:rPr kumimoji="0" lang="en-US" altLang="ko-KR" sz="3000" spc="-80">
                <a:effectLst/>
                <a:latin typeface="맑은 고딕" pitchFamily="50" charset="-127"/>
                <a:ea typeface="맑은 고딕" pitchFamily="50" charset="-127"/>
              </a:rPr>
              <a:t>, …)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을 입력한 후 </a:t>
            </a:r>
            <a:r>
              <a:rPr kumimoji="0" lang="en-US" altLang="ko-KR" sz="3000" spc="-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한자</a:t>
            </a:r>
            <a:r>
              <a:rPr kumimoji="0" lang="en-US" altLang="ko-KR" sz="3000" spc="-8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키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또는 오른쪽 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[Ctrl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키를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누르면 특수 문자 목록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이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나타남</a:t>
            </a:r>
            <a:endParaRPr kumimoji="0" lang="en-US" altLang="ko-KR" sz="3000" spc="-13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한글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자음마다 제공되는 특수 문자가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다름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주로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사용하는 한글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자음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ㄴ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ㄹ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ㅁ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ㅅ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ㅇ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등</a:t>
            </a:r>
            <a:endParaRPr kumimoji="0" lang="en-US" altLang="ko-KR" sz="3000" spc="-2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41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5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226536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기타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데이터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467544" y="1694744"/>
            <a:ext cx="2318263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특수 문자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3" name="줄무늬가 있는 오른쪽 화살표 12"/>
          <p:cNvSpPr/>
          <p:nvPr/>
        </p:nvSpPr>
        <p:spPr>
          <a:xfrm>
            <a:off x="7758384" y="3969632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4145" y="4574554"/>
            <a:ext cx="1022351" cy="2160000"/>
          </a:xfrm>
          <a:prstGeom prst="rect">
            <a:avLst/>
          </a:prstGeom>
        </p:spPr>
      </p:pic>
      <p:sp>
        <p:nvSpPr>
          <p:cNvPr id="14" name="모서리가 둥근 직사각형 13"/>
          <p:cNvSpPr/>
          <p:nvPr/>
        </p:nvSpPr>
        <p:spPr>
          <a:xfrm>
            <a:off x="179512" y="142852"/>
            <a:ext cx="3443183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데이터 입력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1443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7818</TotalTime>
  <Words>577</Words>
  <Application>Microsoft Office PowerPoint</Application>
  <PresentationFormat>화면 슬라이드 쇼(4:3)</PresentationFormat>
  <Paragraphs>97</Paragraphs>
  <Slides>14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5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761</cp:revision>
  <dcterms:created xsi:type="dcterms:W3CDTF">2010-03-30T01:48:18Z</dcterms:created>
  <dcterms:modified xsi:type="dcterms:W3CDTF">2022-03-03T05:12:15Z</dcterms:modified>
</cp:coreProperties>
</file>